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0" r:id="rId3"/>
    <p:sldId id="273" r:id="rId4"/>
    <p:sldId id="291" r:id="rId5"/>
    <p:sldId id="292" r:id="rId6"/>
    <p:sldId id="29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966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93785" y="0"/>
            <a:ext cx="3877985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effectLst/>
              </a:rPr>
              <a:t>いつもきれいに</a:t>
            </a:r>
            <a:endParaRPr lang="en-US" altLang="ja-JP" sz="8000" dirty="0">
              <a:ln w="28575">
                <a:solidFill>
                  <a:schemeClr val="tx1"/>
                </a:solidFill>
              </a:ln>
              <a:effectLst/>
            </a:endParaRPr>
          </a:p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effectLst/>
              </a:rPr>
              <a:t>利用していただき</a:t>
            </a:r>
            <a:endParaRPr lang="en-US" altLang="ja-JP" sz="8000" dirty="0">
              <a:ln w="28575">
                <a:solidFill>
                  <a:schemeClr val="tx1"/>
                </a:solidFill>
              </a:ln>
              <a:effectLst/>
            </a:endParaRPr>
          </a:p>
          <a:p>
            <a:r>
              <a:rPr lang="ja-JP" altLang="en-US" sz="80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/>
              </a:rPr>
              <a:t>有難うございます</a:t>
            </a:r>
            <a:endParaRPr lang="en-US" altLang="ja-JP" sz="80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53CE960-3AEB-4A20-9054-7AE0B5721D5C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3799F90-FD37-4E2E-B3C8-F679E43E4C3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n>
                <a:solidFill>
                  <a:schemeClr val="bg1">
                    <a:lumMod val="50000"/>
                  </a:schemeClr>
                </a:solidFill>
              </a:ln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78A7EC3-5775-4C64-ACF4-2D1388F8898D}"/>
              </a:ext>
            </a:extLst>
          </p:cNvPr>
          <p:cNvSpPr txBox="1"/>
          <p:nvPr/>
        </p:nvSpPr>
        <p:spPr>
          <a:xfrm>
            <a:off x="1493785" y="0"/>
            <a:ext cx="3877985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いつもきれいに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利用していただき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有難うございます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84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04FC1F4-7A00-48D2-AC51-9E184FD38479}"/>
              </a:ext>
            </a:extLst>
          </p:cNvPr>
          <p:cNvSpPr txBox="1"/>
          <p:nvPr/>
        </p:nvSpPr>
        <p:spPr>
          <a:xfrm>
            <a:off x="2483895" y="0"/>
            <a:ext cx="3877985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effectLst/>
              </a:rPr>
              <a:t>いつもきれいに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effectLst/>
              </a:rPr>
              <a:t>利用していただき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有難うございます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A99D69A-481D-4818-BCF4-D98F38D77D71}"/>
              </a:ext>
            </a:extLst>
          </p:cNvPr>
          <p:cNvGrpSpPr/>
          <p:nvPr/>
        </p:nvGrpSpPr>
        <p:grpSpPr>
          <a:xfrm>
            <a:off x="480269" y="5853101"/>
            <a:ext cx="1989163" cy="3147266"/>
            <a:chOff x="4375095" y="341287"/>
            <a:chExt cx="1304653" cy="2064230"/>
          </a:xfrm>
        </p:grpSpPr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67C1774C-C55A-4B04-A209-886B5EBF4105}"/>
                </a:ext>
              </a:extLst>
            </p:cNvPr>
            <p:cNvSpPr/>
            <p:nvPr/>
          </p:nvSpPr>
          <p:spPr bwMode="auto">
            <a:xfrm>
              <a:off x="4691835" y="2351127"/>
              <a:ext cx="345932" cy="54390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678B33B-BFE5-42EB-9704-428AFC66318B}"/>
                </a:ext>
              </a:extLst>
            </p:cNvPr>
            <p:cNvSpPr/>
            <p:nvPr/>
          </p:nvSpPr>
          <p:spPr bwMode="auto">
            <a:xfrm>
              <a:off x="4706058" y="1871594"/>
              <a:ext cx="306100" cy="491061"/>
            </a:xfrm>
            <a:custGeom>
              <a:avLst/>
              <a:gdLst>
                <a:gd name="connsiteX0" fmla="*/ 345936 w 345936"/>
                <a:gd name="connsiteY0" fmla="*/ 0 h 491061"/>
                <a:gd name="connsiteX1" fmla="*/ 106675 w 345936"/>
                <a:gd name="connsiteY1" fmla="*/ 0 h 491061"/>
                <a:gd name="connsiteX2" fmla="*/ 181055 w 345936"/>
                <a:gd name="connsiteY2" fmla="*/ 375959 h 491061"/>
                <a:gd name="connsiteX3" fmla="*/ 172966 w 345936"/>
                <a:gd name="connsiteY3" fmla="*/ 375959 h 491061"/>
                <a:gd name="connsiteX4" fmla="*/ 0 w 345936"/>
                <a:gd name="connsiteY4" fmla="*/ 455472 h 491061"/>
                <a:gd name="connsiteX5" fmla="*/ 178788 w 345936"/>
                <a:gd name="connsiteY5" fmla="*/ 490279 h 491061"/>
                <a:gd name="connsiteX6" fmla="*/ 345932 w 345936"/>
                <a:gd name="connsiteY6" fmla="*/ 455472 h 491061"/>
                <a:gd name="connsiteX7" fmla="*/ 345932 w 345936"/>
                <a:gd name="connsiteY7" fmla="*/ 392227 h 491061"/>
                <a:gd name="connsiteX8" fmla="*/ 345936 w 345936"/>
                <a:gd name="connsiteY8" fmla="*/ 392227 h 49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936" h="491061">
                  <a:moveTo>
                    <a:pt x="345936" y="0"/>
                  </a:moveTo>
                  <a:lnTo>
                    <a:pt x="106675" y="0"/>
                  </a:lnTo>
                  <a:lnTo>
                    <a:pt x="181055" y="375959"/>
                  </a:lnTo>
                  <a:lnTo>
                    <a:pt x="172966" y="375959"/>
                  </a:lnTo>
                  <a:cubicBezTo>
                    <a:pt x="77440" y="375959"/>
                    <a:pt x="0" y="411558"/>
                    <a:pt x="0" y="455472"/>
                  </a:cubicBezTo>
                  <a:cubicBezTo>
                    <a:pt x="0" y="499385"/>
                    <a:pt x="83261" y="490279"/>
                    <a:pt x="178788" y="490279"/>
                  </a:cubicBezTo>
                  <a:cubicBezTo>
                    <a:pt x="274313" y="490279"/>
                    <a:pt x="345932" y="499385"/>
                    <a:pt x="345932" y="455472"/>
                  </a:cubicBezTo>
                  <a:lnTo>
                    <a:pt x="345932" y="392227"/>
                  </a:lnTo>
                  <a:lnTo>
                    <a:pt x="345936" y="39222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涙形 64">
              <a:extLst>
                <a:ext uri="{FF2B5EF4-FFF2-40B4-BE49-F238E27FC236}">
                  <a16:creationId xmlns:a16="http://schemas.microsoft.com/office/drawing/2014/main" id="{AF8A0B2A-E0E2-4921-94FA-B4BA4C5B181E}"/>
                </a:ext>
              </a:extLst>
            </p:cNvPr>
            <p:cNvSpPr/>
            <p:nvPr/>
          </p:nvSpPr>
          <p:spPr bwMode="auto">
            <a:xfrm flipH="1">
              <a:off x="5027037" y="2351127"/>
              <a:ext cx="345932" cy="54390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C101F101-ABBB-42A6-958A-9347D1F8F8F3}"/>
                </a:ext>
              </a:extLst>
            </p:cNvPr>
            <p:cNvSpPr/>
            <p:nvPr/>
          </p:nvSpPr>
          <p:spPr bwMode="auto">
            <a:xfrm flipH="1">
              <a:off x="5046648" y="1871594"/>
              <a:ext cx="306100" cy="491061"/>
            </a:xfrm>
            <a:custGeom>
              <a:avLst/>
              <a:gdLst>
                <a:gd name="connsiteX0" fmla="*/ 345936 w 345936"/>
                <a:gd name="connsiteY0" fmla="*/ 0 h 491061"/>
                <a:gd name="connsiteX1" fmla="*/ 106675 w 345936"/>
                <a:gd name="connsiteY1" fmla="*/ 0 h 491061"/>
                <a:gd name="connsiteX2" fmla="*/ 181055 w 345936"/>
                <a:gd name="connsiteY2" fmla="*/ 375959 h 491061"/>
                <a:gd name="connsiteX3" fmla="*/ 172966 w 345936"/>
                <a:gd name="connsiteY3" fmla="*/ 375959 h 491061"/>
                <a:gd name="connsiteX4" fmla="*/ 0 w 345936"/>
                <a:gd name="connsiteY4" fmla="*/ 455472 h 491061"/>
                <a:gd name="connsiteX5" fmla="*/ 178788 w 345936"/>
                <a:gd name="connsiteY5" fmla="*/ 490279 h 491061"/>
                <a:gd name="connsiteX6" fmla="*/ 345932 w 345936"/>
                <a:gd name="connsiteY6" fmla="*/ 455472 h 491061"/>
                <a:gd name="connsiteX7" fmla="*/ 345932 w 345936"/>
                <a:gd name="connsiteY7" fmla="*/ 392227 h 491061"/>
                <a:gd name="connsiteX8" fmla="*/ 345936 w 345936"/>
                <a:gd name="connsiteY8" fmla="*/ 392227 h 49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936" h="491061">
                  <a:moveTo>
                    <a:pt x="345936" y="0"/>
                  </a:moveTo>
                  <a:lnTo>
                    <a:pt x="106675" y="0"/>
                  </a:lnTo>
                  <a:lnTo>
                    <a:pt x="181055" y="375959"/>
                  </a:lnTo>
                  <a:lnTo>
                    <a:pt x="172966" y="375959"/>
                  </a:lnTo>
                  <a:cubicBezTo>
                    <a:pt x="77440" y="375959"/>
                    <a:pt x="0" y="411558"/>
                    <a:pt x="0" y="455472"/>
                  </a:cubicBezTo>
                  <a:cubicBezTo>
                    <a:pt x="0" y="499385"/>
                    <a:pt x="83261" y="490279"/>
                    <a:pt x="178788" y="490279"/>
                  </a:cubicBezTo>
                  <a:cubicBezTo>
                    <a:pt x="274313" y="490279"/>
                    <a:pt x="345932" y="499385"/>
                    <a:pt x="345932" y="455472"/>
                  </a:cubicBezTo>
                  <a:lnTo>
                    <a:pt x="345932" y="392227"/>
                  </a:lnTo>
                  <a:lnTo>
                    <a:pt x="345936" y="39222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台形 48">
              <a:extLst>
                <a:ext uri="{FF2B5EF4-FFF2-40B4-BE49-F238E27FC236}">
                  <a16:creationId xmlns:a16="http://schemas.microsoft.com/office/drawing/2014/main" id="{50DED543-BF36-4AD4-9FE0-24570CE68A02}"/>
                </a:ext>
              </a:extLst>
            </p:cNvPr>
            <p:cNvSpPr/>
            <p:nvPr/>
          </p:nvSpPr>
          <p:spPr bwMode="auto">
            <a:xfrm>
              <a:off x="4596248" y="2076962"/>
              <a:ext cx="861578" cy="102516"/>
            </a:xfrm>
            <a:prstGeom prst="trapezoid">
              <a:avLst>
                <a:gd name="adj" fmla="val 23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4AC64DB-8522-49DA-8DC4-AD02B4B39719}"/>
                </a:ext>
              </a:extLst>
            </p:cNvPr>
            <p:cNvGrpSpPr/>
            <p:nvPr/>
          </p:nvGrpSpPr>
          <p:grpSpPr>
            <a:xfrm>
              <a:off x="4568337" y="1841260"/>
              <a:ext cx="917398" cy="299345"/>
              <a:chOff x="4568337" y="1841260"/>
              <a:chExt cx="917398" cy="299345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8A513739-2557-4B70-8A5B-FBD28A75E619}"/>
                  </a:ext>
                </a:extLst>
              </p:cNvPr>
              <p:cNvSpPr/>
              <p:nvPr/>
            </p:nvSpPr>
            <p:spPr bwMode="auto">
              <a:xfrm>
                <a:off x="4568337" y="1841260"/>
                <a:ext cx="917398" cy="287440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5CECE468-6EDE-4E17-B4B4-7F427460577B}"/>
                  </a:ext>
                </a:extLst>
              </p:cNvPr>
              <p:cNvSpPr/>
              <p:nvPr/>
            </p:nvSpPr>
            <p:spPr bwMode="auto">
              <a:xfrm>
                <a:off x="4670066" y="1841260"/>
                <a:ext cx="713940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2E7E8819-8C74-4DFA-AB47-43B804A99251}"/>
                  </a:ext>
                </a:extLst>
              </p:cNvPr>
              <p:cNvSpPr/>
              <p:nvPr/>
            </p:nvSpPr>
            <p:spPr bwMode="auto">
              <a:xfrm>
                <a:off x="4787218" y="1841260"/>
                <a:ext cx="479636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D40DEA27-E258-4658-B88A-F6CBEAE63AA0}"/>
                  </a:ext>
                </a:extLst>
              </p:cNvPr>
              <p:cNvSpPr/>
              <p:nvPr/>
            </p:nvSpPr>
            <p:spPr bwMode="auto">
              <a:xfrm>
                <a:off x="4920379" y="1841260"/>
                <a:ext cx="213314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片側の 2 つの角を丸めた四角形 298">
              <a:extLst>
                <a:ext uri="{FF2B5EF4-FFF2-40B4-BE49-F238E27FC236}">
                  <a16:creationId xmlns:a16="http://schemas.microsoft.com/office/drawing/2014/main" id="{BAE96970-435D-4F64-9ED1-B23D97B101AC}"/>
                </a:ext>
              </a:extLst>
            </p:cNvPr>
            <p:cNvSpPr/>
            <p:nvPr/>
          </p:nvSpPr>
          <p:spPr bwMode="auto">
            <a:xfrm>
              <a:off x="4660570" y="977141"/>
              <a:ext cx="732934" cy="680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平行四辺形 51">
              <a:extLst>
                <a:ext uri="{FF2B5EF4-FFF2-40B4-BE49-F238E27FC236}">
                  <a16:creationId xmlns:a16="http://schemas.microsoft.com/office/drawing/2014/main" id="{E799945A-B178-480A-9ABD-04029820E12B}"/>
                </a:ext>
              </a:extLst>
            </p:cNvPr>
            <p:cNvSpPr/>
            <p:nvPr/>
          </p:nvSpPr>
          <p:spPr bwMode="auto">
            <a:xfrm>
              <a:off x="4989853" y="1173080"/>
              <a:ext cx="351017" cy="328943"/>
            </a:xfrm>
            <a:prstGeom prst="parallelogram">
              <a:avLst>
                <a:gd name="adj" fmla="val 65574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5C58C19D-A698-470A-BBF9-8B1D4A3E6BD4}"/>
                </a:ext>
              </a:extLst>
            </p:cNvPr>
            <p:cNvSpPr/>
            <p:nvPr/>
          </p:nvSpPr>
          <p:spPr bwMode="auto">
            <a:xfrm>
              <a:off x="4585805" y="1431892"/>
              <a:ext cx="865585" cy="471020"/>
            </a:xfrm>
            <a:prstGeom prst="trapezoid">
              <a:avLst>
                <a:gd name="adj" fmla="val 10358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74722738-61FB-4AD9-AB8A-B8C80C70EA69}"/>
                </a:ext>
              </a:extLst>
            </p:cNvPr>
            <p:cNvGrpSpPr/>
            <p:nvPr/>
          </p:nvGrpSpPr>
          <p:grpSpPr>
            <a:xfrm flipH="1">
              <a:off x="5345641" y="749731"/>
              <a:ext cx="334107" cy="343848"/>
              <a:chOff x="8472560" y="1251585"/>
              <a:chExt cx="225670" cy="232250"/>
            </a:xfrm>
          </p:grpSpPr>
          <p:sp>
            <p:nvSpPr>
              <p:cNvPr id="70" name="円/楕円 342">
                <a:extLst>
                  <a:ext uri="{FF2B5EF4-FFF2-40B4-BE49-F238E27FC236}">
                    <a16:creationId xmlns:a16="http://schemas.microsoft.com/office/drawing/2014/main" id="{9D9E5784-640D-4633-BE78-2D7152A5EA1E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343">
                <a:extLst>
                  <a:ext uri="{FF2B5EF4-FFF2-40B4-BE49-F238E27FC236}">
                    <a16:creationId xmlns:a16="http://schemas.microsoft.com/office/drawing/2014/main" id="{F4B25D9C-7197-4EA9-AB04-8A8B119619E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95DFA63-8ED2-4863-BC82-DC02A2E37FC3}"/>
                </a:ext>
              </a:extLst>
            </p:cNvPr>
            <p:cNvGrpSpPr/>
            <p:nvPr/>
          </p:nvGrpSpPr>
          <p:grpSpPr>
            <a:xfrm>
              <a:off x="4375095" y="749731"/>
              <a:ext cx="334107" cy="343848"/>
              <a:chOff x="8472560" y="1251585"/>
              <a:chExt cx="225670" cy="232250"/>
            </a:xfrm>
          </p:grpSpPr>
          <p:sp>
            <p:nvSpPr>
              <p:cNvPr id="68" name="円/楕円 340">
                <a:extLst>
                  <a:ext uri="{FF2B5EF4-FFF2-40B4-BE49-F238E27FC236}">
                    <a16:creationId xmlns:a16="http://schemas.microsoft.com/office/drawing/2014/main" id="{543590ED-A601-4170-A8A7-22B8ECDC58D9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341">
                <a:extLst>
                  <a:ext uri="{FF2B5EF4-FFF2-40B4-BE49-F238E27FC236}">
                    <a16:creationId xmlns:a16="http://schemas.microsoft.com/office/drawing/2014/main" id="{62796935-EAE6-4987-9395-4F1F082931F2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円/楕円 303">
              <a:extLst>
                <a:ext uri="{FF2B5EF4-FFF2-40B4-BE49-F238E27FC236}">
                  <a16:creationId xmlns:a16="http://schemas.microsoft.com/office/drawing/2014/main" id="{611FCD89-C823-4C47-8763-A66DDA274B3A}"/>
                </a:ext>
              </a:extLst>
            </p:cNvPr>
            <p:cNvSpPr/>
            <p:nvPr/>
          </p:nvSpPr>
          <p:spPr bwMode="auto">
            <a:xfrm>
              <a:off x="4544103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アーチ 56">
              <a:extLst>
                <a:ext uri="{FF2B5EF4-FFF2-40B4-BE49-F238E27FC236}">
                  <a16:creationId xmlns:a16="http://schemas.microsoft.com/office/drawing/2014/main" id="{0625337D-9BC3-4F2F-8336-64792602B957}"/>
                </a:ext>
              </a:extLst>
            </p:cNvPr>
            <p:cNvSpPr/>
            <p:nvPr/>
          </p:nvSpPr>
          <p:spPr bwMode="auto">
            <a:xfrm>
              <a:off x="4897368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アーチ 57">
              <a:extLst>
                <a:ext uri="{FF2B5EF4-FFF2-40B4-BE49-F238E27FC236}">
                  <a16:creationId xmlns:a16="http://schemas.microsoft.com/office/drawing/2014/main" id="{EDF89BA1-2671-4678-B343-035B5D6E6641}"/>
                </a:ext>
              </a:extLst>
            </p:cNvPr>
            <p:cNvSpPr/>
            <p:nvPr/>
          </p:nvSpPr>
          <p:spPr bwMode="auto">
            <a:xfrm>
              <a:off x="4635129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アーチ 58">
              <a:extLst>
                <a:ext uri="{FF2B5EF4-FFF2-40B4-BE49-F238E27FC236}">
                  <a16:creationId xmlns:a16="http://schemas.microsoft.com/office/drawing/2014/main" id="{EFBB25D8-660E-428D-9F70-FD29D51B90BB}"/>
                </a:ext>
              </a:extLst>
            </p:cNvPr>
            <p:cNvSpPr/>
            <p:nvPr/>
          </p:nvSpPr>
          <p:spPr bwMode="auto">
            <a:xfrm>
              <a:off x="5089208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31CFA1DE-51E3-49EE-9FD7-0878C8697636}"/>
                </a:ext>
              </a:extLst>
            </p:cNvPr>
            <p:cNvGrpSpPr/>
            <p:nvPr/>
          </p:nvGrpSpPr>
          <p:grpSpPr>
            <a:xfrm rot="21137269">
              <a:off x="4667688" y="1290029"/>
              <a:ext cx="467994" cy="673654"/>
              <a:chOff x="4629662" y="1306020"/>
              <a:chExt cx="467994" cy="673654"/>
            </a:xfrm>
          </p:grpSpPr>
          <p:sp>
            <p:nvSpPr>
              <p:cNvPr id="66" name="角丸四角形 559">
                <a:extLst>
                  <a:ext uri="{FF2B5EF4-FFF2-40B4-BE49-F238E27FC236}">
                    <a16:creationId xmlns:a16="http://schemas.microsoft.com/office/drawing/2014/main" id="{ECA1F985-9E8C-418A-B60D-98403C0FB86B}"/>
                  </a:ext>
                </a:extLst>
              </p:cNvPr>
              <p:cNvSpPr/>
              <p:nvPr/>
            </p:nvSpPr>
            <p:spPr bwMode="auto">
              <a:xfrm rot="9643123">
                <a:off x="4764806" y="1631412"/>
                <a:ext cx="332850" cy="34826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台形 422">
                <a:extLst>
                  <a:ext uri="{FF2B5EF4-FFF2-40B4-BE49-F238E27FC236}">
                    <a16:creationId xmlns:a16="http://schemas.microsoft.com/office/drawing/2014/main" id="{6FFBF648-44A0-4286-9A6D-13DA34D6AB93}"/>
                  </a:ext>
                </a:extLst>
              </p:cNvPr>
              <p:cNvSpPr/>
              <p:nvPr/>
            </p:nvSpPr>
            <p:spPr bwMode="auto">
              <a:xfrm rot="20298024">
                <a:off x="4629662" y="1306020"/>
                <a:ext cx="306916" cy="399012"/>
              </a:xfrm>
              <a:custGeom>
                <a:avLst/>
                <a:gdLst>
                  <a:gd name="connsiteX0" fmla="*/ 0 w 306916"/>
                  <a:gd name="connsiteY0" fmla="*/ 446256 h 446256"/>
                  <a:gd name="connsiteX1" fmla="*/ 62933 w 306916"/>
                  <a:gd name="connsiteY1" fmla="*/ 0 h 446256"/>
                  <a:gd name="connsiteX2" fmla="*/ 243983 w 306916"/>
                  <a:gd name="connsiteY2" fmla="*/ 0 h 446256"/>
                  <a:gd name="connsiteX3" fmla="*/ 306916 w 306916"/>
                  <a:gd name="connsiteY3" fmla="*/ 446256 h 446256"/>
                  <a:gd name="connsiteX4" fmla="*/ 0 w 306916"/>
                  <a:gd name="connsiteY4" fmla="*/ 446256 h 446256"/>
                  <a:gd name="connsiteX0" fmla="*/ 0 w 306916"/>
                  <a:gd name="connsiteY0" fmla="*/ 448139 h 448139"/>
                  <a:gd name="connsiteX1" fmla="*/ 62933 w 306916"/>
                  <a:gd name="connsiteY1" fmla="*/ 1883 h 448139"/>
                  <a:gd name="connsiteX2" fmla="*/ 166291 w 306916"/>
                  <a:gd name="connsiteY2" fmla="*/ 0 h 448139"/>
                  <a:gd name="connsiteX3" fmla="*/ 243983 w 306916"/>
                  <a:gd name="connsiteY3" fmla="*/ 1883 h 448139"/>
                  <a:gd name="connsiteX4" fmla="*/ 306916 w 306916"/>
                  <a:gd name="connsiteY4" fmla="*/ 448139 h 448139"/>
                  <a:gd name="connsiteX5" fmla="*/ 0 w 306916"/>
                  <a:gd name="connsiteY5" fmla="*/ 448139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5" fmla="*/ 257731 w 306916"/>
                  <a:gd name="connsiteY5" fmla="*/ 91440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449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  <a:gd name="connsiteX0" fmla="*/ 229896 w 306916"/>
                  <a:gd name="connsiteY0" fmla="*/ 4448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916" h="450750">
                    <a:moveTo>
                      <a:pt x="229896" y="44484"/>
                    </a:moveTo>
                    <a:lnTo>
                      <a:pt x="306916" y="450750"/>
                    </a:lnTo>
                    <a:lnTo>
                      <a:pt x="0" y="450750"/>
                    </a:lnTo>
                    <a:lnTo>
                      <a:pt x="103164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1F5904B-5AB9-484C-A421-5021D8F31ADF}"/>
                </a:ext>
              </a:extLst>
            </p:cNvPr>
            <p:cNvGrpSpPr/>
            <p:nvPr/>
          </p:nvGrpSpPr>
          <p:grpSpPr>
            <a:xfrm rot="462731" flipH="1">
              <a:off x="4917351" y="1290029"/>
              <a:ext cx="467994" cy="673654"/>
              <a:chOff x="4629662" y="1306020"/>
              <a:chExt cx="467994" cy="673654"/>
            </a:xfrm>
          </p:grpSpPr>
          <p:sp>
            <p:nvSpPr>
              <p:cNvPr id="64" name="角丸四角形 559">
                <a:extLst>
                  <a:ext uri="{FF2B5EF4-FFF2-40B4-BE49-F238E27FC236}">
                    <a16:creationId xmlns:a16="http://schemas.microsoft.com/office/drawing/2014/main" id="{C8D16459-F41C-4692-AA67-0D57865F1699}"/>
                  </a:ext>
                </a:extLst>
              </p:cNvPr>
              <p:cNvSpPr/>
              <p:nvPr/>
            </p:nvSpPr>
            <p:spPr bwMode="auto">
              <a:xfrm rot="9643123">
                <a:off x="4764806" y="1631412"/>
                <a:ext cx="332850" cy="34826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台形 422">
                <a:extLst>
                  <a:ext uri="{FF2B5EF4-FFF2-40B4-BE49-F238E27FC236}">
                    <a16:creationId xmlns:a16="http://schemas.microsoft.com/office/drawing/2014/main" id="{B34D7409-CC2A-4FCE-9908-5FFED4718FD7}"/>
                  </a:ext>
                </a:extLst>
              </p:cNvPr>
              <p:cNvSpPr/>
              <p:nvPr/>
            </p:nvSpPr>
            <p:spPr bwMode="auto">
              <a:xfrm rot="20298024">
                <a:off x="4629662" y="1306020"/>
                <a:ext cx="306916" cy="399012"/>
              </a:xfrm>
              <a:custGeom>
                <a:avLst/>
                <a:gdLst>
                  <a:gd name="connsiteX0" fmla="*/ 0 w 306916"/>
                  <a:gd name="connsiteY0" fmla="*/ 446256 h 446256"/>
                  <a:gd name="connsiteX1" fmla="*/ 62933 w 306916"/>
                  <a:gd name="connsiteY1" fmla="*/ 0 h 446256"/>
                  <a:gd name="connsiteX2" fmla="*/ 243983 w 306916"/>
                  <a:gd name="connsiteY2" fmla="*/ 0 h 446256"/>
                  <a:gd name="connsiteX3" fmla="*/ 306916 w 306916"/>
                  <a:gd name="connsiteY3" fmla="*/ 446256 h 446256"/>
                  <a:gd name="connsiteX4" fmla="*/ 0 w 306916"/>
                  <a:gd name="connsiteY4" fmla="*/ 446256 h 446256"/>
                  <a:gd name="connsiteX0" fmla="*/ 0 w 306916"/>
                  <a:gd name="connsiteY0" fmla="*/ 448139 h 448139"/>
                  <a:gd name="connsiteX1" fmla="*/ 62933 w 306916"/>
                  <a:gd name="connsiteY1" fmla="*/ 1883 h 448139"/>
                  <a:gd name="connsiteX2" fmla="*/ 166291 w 306916"/>
                  <a:gd name="connsiteY2" fmla="*/ 0 h 448139"/>
                  <a:gd name="connsiteX3" fmla="*/ 243983 w 306916"/>
                  <a:gd name="connsiteY3" fmla="*/ 1883 h 448139"/>
                  <a:gd name="connsiteX4" fmla="*/ 306916 w 306916"/>
                  <a:gd name="connsiteY4" fmla="*/ 448139 h 448139"/>
                  <a:gd name="connsiteX5" fmla="*/ 0 w 306916"/>
                  <a:gd name="connsiteY5" fmla="*/ 448139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5" fmla="*/ 257731 w 306916"/>
                  <a:gd name="connsiteY5" fmla="*/ 91440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449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  <a:gd name="connsiteX0" fmla="*/ 229896 w 306916"/>
                  <a:gd name="connsiteY0" fmla="*/ 4448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916" h="450750">
                    <a:moveTo>
                      <a:pt x="229896" y="44484"/>
                    </a:moveTo>
                    <a:lnTo>
                      <a:pt x="306916" y="450750"/>
                    </a:lnTo>
                    <a:lnTo>
                      <a:pt x="0" y="450750"/>
                    </a:lnTo>
                    <a:lnTo>
                      <a:pt x="103164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" name="アーチ 61">
              <a:extLst>
                <a:ext uri="{FF2B5EF4-FFF2-40B4-BE49-F238E27FC236}">
                  <a16:creationId xmlns:a16="http://schemas.microsoft.com/office/drawing/2014/main" id="{9C158702-13A4-4D27-8669-06D3A4C9A752}"/>
                </a:ext>
              </a:extLst>
            </p:cNvPr>
            <p:cNvSpPr/>
            <p:nvPr/>
          </p:nvSpPr>
          <p:spPr bwMode="auto">
            <a:xfrm rot="10800000">
              <a:off x="4635129" y="684624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アーチ 62">
              <a:extLst>
                <a:ext uri="{FF2B5EF4-FFF2-40B4-BE49-F238E27FC236}">
                  <a16:creationId xmlns:a16="http://schemas.microsoft.com/office/drawing/2014/main" id="{00D45637-78D8-4ECB-98B7-5F81FA823084}"/>
                </a:ext>
              </a:extLst>
            </p:cNvPr>
            <p:cNvSpPr/>
            <p:nvPr/>
          </p:nvSpPr>
          <p:spPr bwMode="auto">
            <a:xfrm rot="10800000">
              <a:off x="5089208" y="684624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角丸四角形 3">
            <a:extLst>
              <a:ext uri="{FF2B5EF4-FFF2-40B4-BE49-F238E27FC236}">
                <a16:creationId xmlns:a16="http://schemas.microsoft.com/office/drawing/2014/main" id="{AE523B9C-6CE9-4B1B-818E-F70A2F9475C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C89F84C-8142-4010-B876-ADE856CB9C70}"/>
              </a:ext>
            </a:extLst>
          </p:cNvPr>
          <p:cNvSpPr txBox="1"/>
          <p:nvPr/>
        </p:nvSpPr>
        <p:spPr>
          <a:xfrm>
            <a:off x="2693574" y="0"/>
            <a:ext cx="3508653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effectLst/>
              </a:rPr>
              <a:t>いつもきれいに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effectLst/>
              </a:rPr>
              <a:t>利用していただき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有難うございます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E4E0F77E-8F02-4381-BFBB-DDB465BFC115}"/>
              </a:ext>
            </a:extLst>
          </p:cNvPr>
          <p:cNvGrpSpPr/>
          <p:nvPr/>
        </p:nvGrpSpPr>
        <p:grpSpPr>
          <a:xfrm>
            <a:off x="655773" y="5988115"/>
            <a:ext cx="1989163" cy="3147266"/>
            <a:chOff x="4375095" y="341287"/>
            <a:chExt cx="1304653" cy="2064230"/>
          </a:xfrm>
        </p:grpSpPr>
        <p:sp>
          <p:nvSpPr>
            <p:cNvPr id="79" name="涙形 64">
              <a:extLst>
                <a:ext uri="{FF2B5EF4-FFF2-40B4-BE49-F238E27FC236}">
                  <a16:creationId xmlns:a16="http://schemas.microsoft.com/office/drawing/2014/main" id="{E68435BC-D451-47F9-906F-A7D9F683B66E}"/>
                </a:ext>
              </a:extLst>
            </p:cNvPr>
            <p:cNvSpPr/>
            <p:nvPr/>
          </p:nvSpPr>
          <p:spPr bwMode="auto">
            <a:xfrm>
              <a:off x="4691835" y="2351127"/>
              <a:ext cx="345932" cy="54390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204ECC21-9590-4F84-BB89-A5918AD966B1}"/>
                </a:ext>
              </a:extLst>
            </p:cNvPr>
            <p:cNvSpPr/>
            <p:nvPr/>
          </p:nvSpPr>
          <p:spPr bwMode="auto">
            <a:xfrm>
              <a:off x="4706058" y="1871594"/>
              <a:ext cx="306100" cy="491061"/>
            </a:xfrm>
            <a:custGeom>
              <a:avLst/>
              <a:gdLst>
                <a:gd name="connsiteX0" fmla="*/ 345936 w 345936"/>
                <a:gd name="connsiteY0" fmla="*/ 0 h 491061"/>
                <a:gd name="connsiteX1" fmla="*/ 106675 w 345936"/>
                <a:gd name="connsiteY1" fmla="*/ 0 h 491061"/>
                <a:gd name="connsiteX2" fmla="*/ 181055 w 345936"/>
                <a:gd name="connsiteY2" fmla="*/ 375959 h 491061"/>
                <a:gd name="connsiteX3" fmla="*/ 172966 w 345936"/>
                <a:gd name="connsiteY3" fmla="*/ 375959 h 491061"/>
                <a:gd name="connsiteX4" fmla="*/ 0 w 345936"/>
                <a:gd name="connsiteY4" fmla="*/ 455472 h 491061"/>
                <a:gd name="connsiteX5" fmla="*/ 178788 w 345936"/>
                <a:gd name="connsiteY5" fmla="*/ 490279 h 491061"/>
                <a:gd name="connsiteX6" fmla="*/ 345932 w 345936"/>
                <a:gd name="connsiteY6" fmla="*/ 455472 h 491061"/>
                <a:gd name="connsiteX7" fmla="*/ 345932 w 345936"/>
                <a:gd name="connsiteY7" fmla="*/ 392227 h 491061"/>
                <a:gd name="connsiteX8" fmla="*/ 345936 w 345936"/>
                <a:gd name="connsiteY8" fmla="*/ 392227 h 49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936" h="491061">
                  <a:moveTo>
                    <a:pt x="345936" y="0"/>
                  </a:moveTo>
                  <a:lnTo>
                    <a:pt x="106675" y="0"/>
                  </a:lnTo>
                  <a:lnTo>
                    <a:pt x="181055" y="375959"/>
                  </a:lnTo>
                  <a:lnTo>
                    <a:pt x="172966" y="375959"/>
                  </a:lnTo>
                  <a:cubicBezTo>
                    <a:pt x="77440" y="375959"/>
                    <a:pt x="0" y="411558"/>
                    <a:pt x="0" y="455472"/>
                  </a:cubicBezTo>
                  <a:cubicBezTo>
                    <a:pt x="0" y="499385"/>
                    <a:pt x="83261" y="490279"/>
                    <a:pt x="178788" y="490279"/>
                  </a:cubicBezTo>
                  <a:cubicBezTo>
                    <a:pt x="274313" y="490279"/>
                    <a:pt x="345932" y="499385"/>
                    <a:pt x="345932" y="455472"/>
                  </a:cubicBezTo>
                  <a:lnTo>
                    <a:pt x="345932" y="392227"/>
                  </a:lnTo>
                  <a:lnTo>
                    <a:pt x="345936" y="39222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涙形 64">
              <a:extLst>
                <a:ext uri="{FF2B5EF4-FFF2-40B4-BE49-F238E27FC236}">
                  <a16:creationId xmlns:a16="http://schemas.microsoft.com/office/drawing/2014/main" id="{7D3E085D-D31C-443C-B760-AA4FD7176DA9}"/>
                </a:ext>
              </a:extLst>
            </p:cNvPr>
            <p:cNvSpPr/>
            <p:nvPr/>
          </p:nvSpPr>
          <p:spPr bwMode="auto">
            <a:xfrm flipH="1">
              <a:off x="5027037" y="2351127"/>
              <a:ext cx="345932" cy="54390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7432F959-2CE2-4F51-921C-3447CC438682}"/>
                </a:ext>
              </a:extLst>
            </p:cNvPr>
            <p:cNvSpPr/>
            <p:nvPr/>
          </p:nvSpPr>
          <p:spPr bwMode="auto">
            <a:xfrm flipH="1">
              <a:off x="5046648" y="1871594"/>
              <a:ext cx="306100" cy="491061"/>
            </a:xfrm>
            <a:custGeom>
              <a:avLst/>
              <a:gdLst>
                <a:gd name="connsiteX0" fmla="*/ 345936 w 345936"/>
                <a:gd name="connsiteY0" fmla="*/ 0 h 491061"/>
                <a:gd name="connsiteX1" fmla="*/ 106675 w 345936"/>
                <a:gd name="connsiteY1" fmla="*/ 0 h 491061"/>
                <a:gd name="connsiteX2" fmla="*/ 181055 w 345936"/>
                <a:gd name="connsiteY2" fmla="*/ 375959 h 491061"/>
                <a:gd name="connsiteX3" fmla="*/ 172966 w 345936"/>
                <a:gd name="connsiteY3" fmla="*/ 375959 h 491061"/>
                <a:gd name="connsiteX4" fmla="*/ 0 w 345936"/>
                <a:gd name="connsiteY4" fmla="*/ 455472 h 491061"/>
                <a:gd name="connsiteX5" fmla="*/ 178788 w 345936"/>
                <a:gd name="connsiteY5" fmla="*/ 490279 h 491061"/>
                <a:gd name="connsiteX6" fmla="*/ 345932 w 345936"/>
                <a:gd name="connsiteY6" fmla="*/ 455472 h 491061"/>
                <a:gd name="connsiteX7" fmla="*/ 345932 w 345936"/>
                <a:gd name="connsiteY7" fmla="*/ 392227 h 491061"/>
                <a:gd name="connsiteX8" fmla="*/ 345936 w 345936"/>
                <a:gd name="connsiteY8" fmla="*/ 392227 h 49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936" h="491061">
                  <a:moveTo>
                    <a:pt x="345936" y="0"/>
                  </a:moveTo>
                  <a:lnTo>
                    <a:pt x="106675" y="0"/>
                  </a:lnTo>
                  <a:lnTo>
                    <a:pt x="181055" y="375959"/>
                  </a:lnTo>
                  <a:lnTo>
                    <a:pt x="172966" y="375959"/>
                  </a:lnTo>
                  <a:cubicBezTo>
                    <a:pt x="77440" y="375959"/>
                    <a:pt x="0" y="411558"/>
                    <a:pt x="0" y="455472"/>
                  </a:cubicBezTo>
                  <a:cubicBezTo>
                    <a:pt x="0" y="499385"/>
                    <a:pt x="83261" y="490279"/>
                    <a:pt x="178788" y="490279"/>
                  </a:cubicBezTo>
                  <a:cubicBezTo>
                    <a:pt x="274313" y="490279"/>
                    <a:pt x="345932" y="499385"/>
                    <a:pt x="345932" y="455472"/>
                  </a:cubicBezTo>
                  <a:lnTo>
                    <a:pt x="345932" y="392227"/>
                  </a:lnTo>
                  <a:lnTo>
                    <a:pt x="345936" y="39222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4C6E9E0D-E7AF-4883-9421-15309387BEDD}"/>
                </a:ext>
              </a:extLst>
            </p:cNvPr>
            <p:cNvSpPr/>
            <p:nvPr/>
          </p:nvSpPr>
          <p:spPr bwMode="auto">
            <a:xfrm>
              <a:off x="4596248" y="2076962"/>
              <a:ext cx="861578" cy="102516"/>
            </a:xfrm>
            <a:prstGeom prst="trapezoid">
              <a:avLst>
                <a:gd name="adj" fmla="val 23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79DED0C0-72F7-44D3-A353-4B4D68E417EE}"/>
                </a:ext>
              </a:extLst>
            </p:cNvPr>
            <p:cNvGrpSpPr/>
            <p:nvPr/>
          </p:nvGrpSpPr>
          <p:grpSpPr>
            <a:xfrm>
              <a:off x="4568337" y="1841260"/>
              <a:ext cx="917398" cy="299345"/>
              <a:chOff x="4568337" y="1841260"/>
              <a:chExt cx="917398" cy="299345"/>
            </a:xfrm>
          </p:grpSpPr>
          <p:sp>
            <p:nvSpPr>
              <p:cNvPr id="106" name="台形 105">
                <a:extLst>
                  <a:ext uri="{FF2B5EF4-FFF2-40B4-BE49-F238E27FC236}">
                    <a16:creationId xmlns:a16="http://schemas.microsoft.com/office/drawing/2014/main" id="{6AE2EAFC-4714-4CE1-8E7B-4201DB5E9AF1}"/>
                  </a:ext>
                </a:extLst>
              </p:cNvPr>
              <p:cNvSpPr/>
              <p:nvPr/>
            </p:nvSpPr>
            <p:spPr bwMode="auto">
              <a:xfrm>
                <a:off x="4568337" y="1841260"/>
                <a:ext cx="917398" cy="287440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台形 106">
                <a:extLst>
                  <a:ext uri="{FF2B5EF4-FFF2-40B4-BE49-F238E27FC236}">
                    <a16:creationId xmlns:a16="http://schemas.microsoft.com/office/drawing/2014/main" id="{9DBF3FFC-FFA0-4A5D-AE38-DFCF6EB2F0C1}"/>
                  </a:ext>
                </a:extLst>
              </p:cNvPr>
              <p:cNvSpPr/>
              <p:nvPr/>
            </p:nvSpPr>
            <p:spPr bwMode="auto">
              <a:xfrm>
                <a:off x="4670066" y="1841260"/>
                <a:ext cx="713940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台形 107">
                <a:extLst>
                  <a:ext uri="{FF2B5EF4-FFF2-40B4-BE49-F238E27FC236}">
                    <a16:creationId xmlns:a16="http://schemas.microsoft.com/office/drawing/2014/main" id="{A37F1CE1-A80C-4040-8D00-6960FD51010B}"/>
                  </a:ext>
                </a:extLst>
              </p:cNvPr>
              <p:cNvSpPr/>
              <p:nvPr/>
            </p:nvSpPr>
            <p:spPr bwMode="auto">
              <a:xfrm>
                <a:off x="4787218" y="1841260"/>
                <a:ext cx="479636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台形 108">
                <a:extLst>
                  <a:ext uri="{FF2B5EF4-FFF2-40B4-BE49-F238E27FC236}">
                    <a16:creationId xmlns:a16="http://schemas.microsoft.com/office/drawing/2014/main" id="{88695142-7F03-42B5-B77A-AC97279E8B72}"/>
                  </a:ext>
                </a:extLst>
              </p:cNvPr>
              <p:cNvSpPr/>
              <p:nvPr/>
            </p:nvSpPr>
            <p:spPr bwMode="auto">
              <a:xfrm>
                <a:off x="4920379" y="1841260"/>
                <a:ext cx="213314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" name="片側の 2 つの角を丸めた四角形 298">
              <a:extLst>
                <a:ext uri="{FF2B5EF4-FFF2-40B4-BE49-F238E27FC236}">
                  <a16:creationId xmlns:a16="http://schemas.microsoft.com/office/drawing/2014/main" id="{E83CBC73-1EF6-48E0-92A0-182EB685B075}"/>
                </a:ext>
              </a:extLst>
            </p:cNvPr>
            <p:cNvSpPr/>
            <p:nvPr/>
          </p:nvSpPr>
          <p:spPr bwMode="auto">
            <a:xfrm>
              <a:off x="4660570" y="977141"/>
              <a:ext cx="732934" cy="680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" name="平行四辺形 85">
              <a:extLst>
                <a:ext uri="{FF2B5EF4-FFF2-40B4-BE49-F238E27FC236}">
                  <a16:creationId xmlns:a16="http://schemas.microsoft.com/office/drawing/2014/main" id="{ABD90633-65FC-42D5-AD68-B2D3B264D947}"/>
                </a:ext>
              </a:extLst>
            </p:cNvPr>
            <p:cNvSpPr/>
            <p:nvPr/>
          </p:nvSpPr>
          <p:spPr bwMode="auto">
            <a:xfrm>
              <a:off x="4989853" y="1173080"/>
              <a:ext cx="351017" cy="328943"/>
            </a:xfrm>
            <a:prstGeom prst="parallelogram">
              <a:avLst>
                <a:gd name="adj" fmla="val 65574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台形 86">
              <a:extLst>
                <a:ext uri="{FF2B5EF4-FFF2-40B4-BE49-F238E27FC236}">
                  <a16:creationId xmlns:a16="http://schemas.microsoft.com/office/drawing/2014/main" id="{13E0AFA2-3252-4CEF-9566-6AE85E299E45}"/>
                </a:ext>
              </a:extLst>
            </p:cNvPr>
            <p:cNvSpPr/>
            <p:nvPr/>
          </p:nvSpPr>
          <p:spPr bwMode="auto">
            <a:xfrm>
              <a:off x="4585805" y="1431892"/>
              <a:ext cx="865585" cy="471020"/>
            </a:xfrm>
            <a:prstGeom prst="trapezoid">
              <a:avLst>
                <a:gd name="adj" fmla="val 10358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27530024-AA8B-47AA-9557-7B819A7B68B9}"/>
                </a:ext>
              </a:extLst>
            </p:cNvPr>
            <p:cNvGrpSpPr/>
            <p:nvPr/>
          </p:nvGrpSpPr>
          <p:grpSpPr>
            <a:xfrm flipH="1">
              <a:off x="5345641" y="749731"/>
              <a:ext cx="334107" cy="343848"/>
              <a:chOff x="8472560" y="1251585"/>
              <a:chExt cx="225670" cy="232250"/>
            </a:xfrm>
          </p:grpSpPr>
          <p:sp>
            <p:nvSpPr>
              <p:cNvPr id="104" name="円/楕円 342">
                <a:extLst>
                  <a:ext uri="{FF2B5EF4-FFF2-40B4-BE49-F238E27FC236}">
                    <a16:creationId xmlns:a16="http://schemas.microsoft.com/office/drawing/2014/main" id="{56814609-2E1A-46FD-9BDE-E239D80BCBD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/楕円 343">
                <a:extLst>
                  <a:ext uri="{FF2B5EF4-FFF2-40B4-BE49-F238E27FC236}">
                    <a16:creationId xmlns:a16="http://schemas.microsoft.com/office/drawing/2014/main" id="{6B2E4EB9-02A0-47C5-BC3B-7D7B70599FB0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F852B96D-EA61-47A4-9772-17A58922EDB9}"/>
                </a:ext>
              </a:extLst>
            </p:cNvPr>
            <p:cNvGrpSpPr/>
            <p:nvPr/>
          </p:nvGrpSpPr>
          <p:grpSpPr>
            <a:xfrm>
              <a:off x="4375095" y="749731"/>
              <a:ext cx="334107" cy="343848"/>
              <a:chOff x="8472560" y="1251585"/>
              <a:chExt cx="225670" cy="232250"/>
            </a:xfrm>
          </p:grpSpPr>
          <p:sp>
            <p:nvSpPr>
              <p:cNvPr id="102" name="円/楕円 340">
                <a:extLst>
                  <a:ext uri="{FF2B5EF4-FFF2-40B4-BE49-F238E27FC236}">
                    <a16:creationId xmlns:a16="http://schemas.microsoft.com/office/drawing/2014/main" id="{8F0CC21D-6EFD-4A7F-92C3-C3747A3906F5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341">
                <a:extLst>
                  <a:ext uri="{FF2B5EF4-FFF2-40B4-BE49-F238E27FC236}">
                    <a16:creationId xmlns:a16="http://schemas.microsoft.com/office/drawing/2014/main" id="{C5827B9A-5F10-493C-841B-0D4C77F77C1F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円/楕円 303">
              <a:extLst>
                <a:ext uri="{FF2B5EF4-FFF2-40B4-BE49-F238E27FC236}">
                  <a16:creationId xmlns:a16="http://schemas.microsoft.com/office/drawing/2014/main" id="{E9AE26AA-E000-4866-8904-1A6CFCE6A29B}"/>
                </a:ext>
              </a:extLst>
            </p:cNvPr>
            <p:cNvSpPr/>
            <p:nvPr/>
          </p:nvSpPr>
          <p:spPr bwMode="auto">
            <a:xfrm>
              <a:off x="4544103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アーチ 90">
              <a:extLst>
                <a:ext uri="{FF2B5EF4-FFF2-40B4-BE49-F238E27FC236}">
                  <a16:creationId xmlns:a16="http://schemas.microsoft.com/office/drawing/2014/main" id="{BCC30FC9-5A3B-475A-B234-0D6CBD08FDFF}"/>
                </a:ext>
              </a:extLst>
            </p:cNvPr>
            <p:cNvSpPr/>
            <p:nvPr/>
          </p:nvSpPr>
          <p:spPr bwMode="auto">
            <a:xfrm>
              <a:off x="4897368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アーチ 91">
              <a:extLst>
                <a:ext uri="{FF2B5EF4-FFF2-40B4-BE49-F238E27FC236}">
                  <a16:creationId xmlns:a16="http://schemas.microsoft.com/office/drawing/2014/main" id="{4EC6FA94-A68F-4F74-A1C6-40A0E7383FD3}"/>
                </a:ext>
              </a:extLst>
            </p:cNvPr>
            <p:cNvSpPr/>
            <p:nvPr/>
          </p:nvSpPr>
          <p:spPr bwMode="auto">
            <a:xfrm>
              <a:off x="4635129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アーチ 92">
              <a:extLst>
                <a:ext uri="{FF2B5EF4-FFF2-40B4-BE49-F238E27FC236}">
                  <a16:creationId xmlns:a16="http://schemas.microsoft.com/office/drawing/2014/main" id="{DCA33C55-D714-4FE0-9614-59B4D7607B3D}"/>
                </a:ext>
              </a:extLst>
            </p:cNvPr>
            <p:cNvSpPr/>
            <p:nvPr/>
          </p:nvSpPr>
          <p:spPr bwMode="auto">
            <a:xfrm>
              <a:off x="5089208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1B894CE2-7ADA-4797-945A-C16179636AF0}"/>
                </a:ext>
              </a:extLst>
            </p:cNvPr>
            <p:cNvGrpSpPr/>
            <p:nvPr/>
          </p:nvGrpSpPr>
          <p:grpSpPr>
            <a:xfrm rot="21137269">
              <a:off x="4667688" y="1290029"/>
              <a:ext cx="467994" cy="673654"/>
              <a:chOff x="4629662" y="1306020"/>
              <a:chExt cx="467994" cy="673654"/>
            </a:xfrm>
          </p:grpSpPr>
          <p:sp>
            <p:nvSpPr>
              <p:cNvPr id="100" name="角丸四角形 559">
                <a:extLst>
                  <a:ext uri="{FF2B5EF4-FFF2-40B4-BE49-F238E27FC236}">
                    <a16:creationId xmlns:a16="http://schemas.microsoft.com/office/drawing/2014/main" id="{F3ACDC0D-D564-4381-94DC-59BF0F75972D}"/>
                  </a:ext>
                </a:extLst>
              </p:cNvPr>
              <p:cNvSpPr/>
              <p:nvPr/>
            </p:nvSpPr>
            <p:spPr bwMode="auto">
              <a:xfrm rot="9643123">
                <a:off x="4764806" y="1631412"/>
                <a:ext cx="332850" cy="34826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台形 422">
                <a:extLst>
                  <a:ext uri="{FF2B5EF4-FFF2-40B4-BE49-F238E27FC236}">
                    <a16:creationId xmlns:a16="http://schemas.microsoft.com/office/drawing/2014/main" id="{158827F9-D198-444D-A80F-9140CE63187F}"/>
                  </a:ext>
                </a:extLst>
              </p:cNvPr>
              <p:cNvSpPr/>
              <p:nvPr/>
            </p:nvSpPr>
            <p:spPr bwMode="auto">
              <a:xfrm rot="20298024">
                <a:off x="4629662" y="1306020"/>
                <a:ext cx="306916" cy="399012"/>
              </a:xfrm>
              <a:custGeom>
                <a:avLst/>
                <a:gdLst>
                  <a:gd name="connsiteX0" fmla="*/ 0 w 306916"/>
                  <a:gd name="connsiteY0" fmla="*/ 446256 h 446256"/>
                  <a:gd name="connsiteX1" fmla="*/ 62933 w 306916"/>
                  <a:gd name="connsiteY1" fmla="*/ 0 h 446256"/>
                  <a:gd name="connsiteX2" fmla="*/ 243983 w 306916"/>
                  <a:gd name="connsiteY2" fmla="*/ 0 h 446256"/>
                  <a:gd name="connsiteX3" fmla="*/ 306916 w 306916"/>
                  <a:gd name="connsiteY3" fmla="*/ 446256 h 446256"/>
                  <a:gd name="connsiteX4" fmla="*/ 0 w 306916"/>
                  <a:gd name="connsiteY4" fmla="*/ 446256 h 446256"/>
                  <a:gd name="connsiteX0" fmla="*/ 0 w 306916"/>
                  <a:gd name="connsiteY0" fmla="*/ 448139 h 448139"/>
                  <a:gd name="connsiteX1" fmla="*/ 62933 w 306916"/>
                  <a:gd name="connsiteY1" fmla="*/ 1883 h 448139"/>
                  <a:gd name="connsiteX2" fmla="*/ 166291 w 306916"/>
                  <a:gd name="connsiteY2" fmla="*/ 0 h 448139"/>
                  <a:gd name="connsiteX3" fmla="*/ 243983 w 306916"/>
                  <a:gd name="connsiteY3" fmla="*/ 1883 h 448139"/>
                  <a:gd name="connsiteX4" fmla="*/ 306916 w 306916"/>
                  <a:gd name="connsiteY4" fmla="*/ 448139 h 448139"/>
                  <a:gd name="connsiteX5" fmla="*/ 0 w 306916"/>
                  <a:gd name="connsiteY5" fmla="*/ 448139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5" fmla="*/ 257731 w 306916"/>
                  <a:gd name="connsiteY5" fmla="*/ 91440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449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  <a:gd name="connsiteX0" fmla="*/ 229896 w 306916"/>
                  <a:gd name="connsiteY0" fmla="*/ 4448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916" h="450750">
                    <a:moveTo>
                      <a:pt x="229896" y="44484"/>
                    </a:moveTo>
                    <a:lnTo>
                      <a:pt x="306916" y="450750"/>
                    </a:lnTo>
                    <a:lnTo>
                      <a:pt x="0" y="450750"/>
                    </a:lnTo>
                    <a:lnTo>
                      <a:pt x="103164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030C1E19-6BF3-48DA-A00F-8C8EAEC40B32}"/>
                </a:ext>
              </a:extLst>
            </p:cNvPr>
            <p:cNvGrpSpPr/>
            <p:nvPr/>
          </p:nvGrpSpPr>
          <p:grpSpPr>
            <a:xfrm rot="462731" flipH="1">
              <a:off x="4917351" y="1290029"/>
              <a:ext cx="467994" cy="673654"/>
              <a:chOff x="4629662" y="1306020"/>
              <a:chExt cx="467994" cy="673654"/>
            </a:xfrm>
          </p:grpSpPr>
          <p:sp>
            <p:nvSpPr>
              <p:cNvPr id="98" name="角丸四角形 559">
                <a:extLst>
                  <a:ext uri="{FF2B5EF4-FFF2-40B4-BE49-F238E27FC236}">
                    <a16:creationId xmlns:a16="http://schemas.microsoft.com/office/drawing/2014/main" id="{6DC4B8F0-B8CA-4C4A-BB8E-303209DE4659}"/>
                  </a:ext>
                </a:extLst>
              </p:cNvPr>
              <p:cNvSpPr/>
              <p:nvPr/>
            </p:nvSpPr>
            <p:spPr bwMode="auto">
              <a:xfrm rot="9643123">
                <a:off x="4764806" y="1631412"/>
                <a:ext cx="332850" cy="34826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台形 422">
                <a:extLst>
                  <a:ext uri="{FF2B5EF4-FFF2-40B4-BE49-F238E27FC236}">
                    <a16:creationId xmlns:a16="http://schemas.microsoft.com/office/drawing/2014/main" id="{49A4744C-7BEB-49AA-AD67-07439770EF62}"/>
                  </a:ext>
                </a:extLst>
              </p:cNvPr>
              <p:cNvSpPr/>
              <p:nvPr/>
            </p:nvSpPr>
            <p:spPr bwMode="auto">
              <a:xfrm rot="20298024">
                <a:off x="4629662" y="1306020"/>
                <a:ext cx="306916" cy="399012"/>
              </a:xfrm>
              <a:custGeom>
                <a:avLst/>
                <a:gdLst>
                  <a:gd name="connsiteX0" fmla="*/ 0 w 306916"/>
                  <a:gd name="connsiteY0" fmla="*/ 446256 h 446256"/>
                  <a:gd name="connsiteX1" fmla="*/ 62933 w 306916"/>
                  <a:gd name="connsiteY1" fmla="*/ 0 h 446256"/>
                  <a:gd name="connsiteX2" fmla="*/ 243983 w 306916"/>
                  <a:gd name="connsiteY2" fmla="*/ 0 h 446256"/>
                  <a:gd name="connsiteX3" fmla="*/ 306916 w 306916"/>
                  <a:gd name="connsiteY3" fmla="*/ 446256 h 446256"/>
                  <a:gd name="connsiteX4" fmla="*/ 0 w 306916"/>
                  <a:gd name="connsiteY4" fmla="*/ 446256 h 446256"/>
                  <a:gd name="connsiteX0" fmla="*/ 0 w 306916"/>
                  <a:gd name="connsiteY0" fmla="*/ 448139 h 448139"/>
                  <a:gd name="connsiteX1" fmla="*/ 62933 w 306916"/>
                  <a:gd name="connsiteY1" fmla="*/ 1883 h 448139"/>
                  <a:gd name="connsiteX2" fmla="*/ 166291 w 306916"/>
                  <a:gd name="connsiteY2" fmla="*/ 0 h 448139"/>
                  <a:gd name="connsiteX3" fmla="*/ 243983 w 306916"/>
                  <a:gd name="connsiteY3" fmla="*/ 1883 h 448139"/>
                  <a:gd name="connsiteX4" fmla="*/ 306916 w 306916"/>
                  <a:gd name="connsiteY4" fmla="*/ 448139 h 448139"/>
                  <a:gd name="connsiteX5" fmla="*/ 0 w 306916"/>
                  <a:gd name="connsiteY5" fmla="*/ 448139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5" fmla="*/ 257731 w 306916"/>
                  <a:gd name="connsiteY5" fmla="*/ 91440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449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  <a:gd name="connsiteX0" fmla="*/ 229896 w 306916"/>
                  <a:gd name="connsiteY0" fmla="*/ 4448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916" h="450750">
                    <a:moveTo>
                      <a:pt x="229896" y="44484"/>
                    </a:moveTo>
                    <a:lnTo>
                      <a:pt x="306916" y="450750"/>
                    </a:lnTo>
                    <a:lnTo>
                      <a:pt x="0" y="450750"/>
                    </a:lnTo>
                    <a:lnTo>
                      <a:pt x="103164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6" name="アーチ 95">
              <a:extLst>
                <a:ext uri="{FF2B5EF4-FFF2-40B4-BE49-F238E27FC236}">
                  <a16:creationId xmlns:a16="http://schemas.microsoft.com/office/drawing/2014/main" id="{7C098CEB-7037-4D04-B79F-638A7C2A28D7}"/>
                </a:ext>
              </a:extLst>
            </p:cNvPr>
            <p:cNvSpPr/>
            <p:nvPr/>
          </p:nvSpPr>
          <p:spPr bwMode="auto">
            <a:xfrm rot="10800000">
              <a:off x="4635129" y="684624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アーチ 96">
              <a:extLst>
                <a:ext uri="{FF2B5EF4-FFF2-40B4-BE49-F238E27FC236}">
                  <a16:creationId xmlns:a16="http://schemas.microsoft.com/office/drawing/2014/main" id="{5748B739-5769-4186-81AE-FB46E92195BA}"/>
                </a:ext>
              </a:extLst>
            </p:cNvPr>
            <p:cNvSpPr/>
            <p:nvPr/>
          </p:nvSpPr>
          <p:spPr bwMode="auto">
            <a:xfrm rot="10800000">
              <a:off x="5089208" y="684624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888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角丸四角形 3">
            <a:extLst>
              <a:ext uri="{FF2B5EF4-FFF2-40B4-BE49-F238E27FC236}">
                <a16:creationId xmlns:a16="http://schemas.microsoft.com/office/drawing/2014/main" id="{AE523B9C-6CE9-4B1B-818E-F70A2F9475C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C89F84C-8142-4010-B876-ADE856CB9C70}"/>
              </a:ext>
            </a:extLst>
          </p:cNvPr>
          <p:cNvSpPr txBox="1"/>
          <p:nvPr/>
        </p:nvSpPr>
        <p:spPr>
          <a:xfrm>
            <a:off x="2693574" y="0"/>
            <a:ext cx="3508653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effectLst/>
              </a:rPr>
              <a:t>いつもきれいに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effectLst/>
              </a:rPr>
              <a:t>利用していただき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有難うございます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0DD9C00-55F8-4DFD-A95F-6B1FCDF84C00}"/>
              </a:ext>
            </a:extLst>
          </p:cNvPr>
          <p:cNvGrpSpPr/>
          <p:nvPr/>
        </p:nvGrpSpPr>
        <p:grpSpPr>
          <a:xfrm>
            <a:off x="655773" y="5802453"/>
            <a:ext cx="1890257" cy="3198117"/>
            <a:chOff x="3672669" y="3084576"/>
            <a:chExt cx="2240646" cy="3790939"/>
          </a:xfrm>
        </p:grpSpPr>
        <p:sp>
          <p:nvSpPr>
            <p:cNvPr id="37" name="円/楕円 506">
              <a:extLst>
                <a:ext uri="{FF2B5EF4-FFF2-40B4-BE49-F238E27FC236}">
                  <a16:creationId xmlns:a16="http://schemas.microsoft.com/office/drawing/2014/main" id="{9A7CED7D-09E7-480B-B14F-60184AFBD20A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 507">
              <a:extLst>
                <a:ext uri="{FF2B5EF4-FFF2-40B4-BE49-F238E27FC236}">
                  <a16:creationId xmlns:a16="http://schemas.microsoft.com/office/drawing/2014/main" id="{CB70240C-E442-45D9-A8EF-6086EB78E4E2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508">
              <a:extLst>
                <a:ext uri="{FF2B5EF4-FFF2-40B4-BE49-F238E27FC236}">
                  <a16:creationId xmlns:a16="http://schemas.microsoft.com/office/drawing/2014/main" id="{717A5575-38AA-4F80-A603-2029041FCF12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涙形 64">
              <a:extLst>
                <a:ext uri="{FF2B5EF4-FFF2-40B4-BE49-F238E27FC236}">
                  <a16:creationId xmlns:a16="http://schemas.microsoft.com/office/drawing/2014/main" id="{7DFBA869-A199-4081-898F-F70E8491D062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涙形 64">
              <a:extLst>
                <a:ext uri="{FF2B5EF4-FFF2-40B4-BE49-F238E27FC236}">
                  <a16:creationId xmlns:a16="http://schemas.microsoft.com/office/drawing/2014/main" id="{4651DE1D-9CC3-4641-9CBC-68DFC055517E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台形 41">
              <a:extLst>
                <a:ext uri="{FF2B5EF4-FFF2-40B4-BE49-F238E27FC236}">
                  <a16:creationId xmlns:a16="http://schemas.microsoft.com/office/drawing/2014/main" id="{A40A0923-2C3A-4569-A966-78241642CCDB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片側の 2 つの角を丸めた四角形 513">
              <a:extLst>
                <a:ext uri="{FF2B5EF4-FFF2-40B4-BE49-F238E27FC236}">
                  <a16:creationId xmlns:a16="http://schemas.microsoft.com/office/drawing/2014/main" id="{CE3ED13D-7535-4361-A2A5-453BF2559335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C5CB766C-A5A2-49D6-B497-D711501F5CCB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01D5FB61-5101-40E8-8D3D-CA0222873B4D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BB482051-98AA-48BE-8DEC-721EFDB2C7B6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円/楕円 517">
              <a:extLst>
                <a:ext uri="{FF2B5EF4-FFF2-40B4-BE49-F238E27FC236}">
                  <a16:creationId xmlns:a16="http://schemas.microsoft.com/office/drawing/2014/main" id="{04B4E72E-758F-4F38-86C1-4C5298E09A14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518">
              <a:extLst>
                <a:ext uri="{FF2B5EF4-FFF2-40B4-BE49-F238E27FC236}">
                  <a16:creationId xmlns:a16="http://schemas.microsoft.com/office/drawing/2014/main" id="{E7409B52-1FC3-457F-B98D-02F307CC9AA3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月 548">
              <a:extLst>
                <a:ext uri="{FF2B5EF4-FFF2-40B4-BE49-F238E27FC236}">
                  <a16:creationId xmlns:a16="http://schemas.microsoft.com/office/drawing/2014/main" id="{61B1F70F-AAA8-4338-9EB5-3B55A17C96FE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月 550">
              <a:extLst>
                <a:ext uri="{FF2B5EF4-FFF2-40B4-BE49-F238E27FC236}">
                  <a16:creationId xmlns:a16="http://schemas.microsoft.com/office/drawing/2014/main" id="{B39125DE-EEA8-4507-A58A-9401759C258C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C768B857-771E-4EF3-B26C-8DBF0E934CF0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71" name="角丸四角形 559">
                <a:extLst>
                  <a:ext uri="{FF2B5EF4-FFF2-40B4-BE49-F238E27FC236}">
                    <a16:creationId xmlns:a16="http://schemas.microsoft.com/office/drawing/2014/main" id="{6B215AF3-25E0-4A2C-B193-CD977508E568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台形 441">
                <a:extLst>
                  <a:ext uri="{FF2B5EF4-FFF2-40B4-BE49-F238E27FC236}">
                    <a16:creationId xmlns:a16="http://schemas.microsoft.com/office/drawing/2014/main" id="{963606A0-4601-44E8-B5F2-B868CBAE30A5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441">
                <a:extLst>
                  <a:ext uri="{FF2B5EF4-FFF2-40B4-BE49-F238E27FC236}">
                    <a16:creationId xmlns:a16="http://schemas.microsoft.com/office/drawing/2014/main" id="{0CAA8862-4A7E-47D8-B7F5-0888EFE1F11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340F5CA9-3FE4-4D8C-8736-5F0FA59D1814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68" name="角丸四角形 559">
                <a:extLst>
                  <a:ext uri="{FF2B5EF4-FFF2-40B4-BE49-F238E27FC236}">
                    <a16:creationId xmlns:a16="http://schemas.microsoft.com/office/drawing/2014/main" id="{C3E4F47D-29E5-4FDA-8DF3-3DC9B9716ABC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台形 441">
                <a:extLst>
                  <a:ext uri="{FF2B5EF4-FFF2-40B4-BE49-F238E27FC236}">
                    <a16:creationId xmlns:a16="http://schemas.microsoft.com/office/drawing/2014/main" id="{66AAC2ED-2F64-40AD-8FDE-821B09F4AD0A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441">
                <a:extLst>
                  <a:ext uri="{FF2B5EF4-FFF2-40B4-BE49-F238E27FC236}">
                    <a16:creationId xmlns:a16="http://schemas.microsoft.com/office/drawing/2014/main" id="{D10529CE-DF0A-4C57-A5F5-31C7BF1CA60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416FF8C-3E6B-46B1-B483-0676F13FA923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66" name="円/楕円 536">
                <a:extLst>
                  <a:ext uri="{FF2B5EF4-FFF2-40B4-BE49-F238E27FC236}">
                    <a16:creationId xmlns:a16="http://schemas.microsoft.com/office/drawing/2014/main" id="{97F130AB-69E7-47F4-A6E2-005C6DF1B2D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円/楕円 537">
                <a:extLst>
                  <a:ext uri="{FF2B5EF4-FFF2-40B4-BE49-F238E27FC236}">
                    <a16:creationId xmlns:a16="http://schemas.microsoft.com/office/drawing/2014/main" id="{AB12A331-8FFB-42CF-8152-9DEA1A93A58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5E37D4C6-0281-4EC2-ABE6-FAACB16EF48E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64" name="円/楕円 534">
                <a:extLst>
                  <a:ext uri="{FF2B5EF4-FFF2-40B4-BE49-F238E27FC236}">
                    <a16:creationId xmlns:a16="http://schemas.microsoft.com/office/drawing/2014/main" id="{577997A9-C049-4CA6-A182-0CAD81E5B702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535">
                <a:extLst>
                  <a:ext uri="{FF2B5EF4-FFF2-40B4-BE49-F238E27FC236}">
                    <a16:creationId xmlns:a16="http://schemas.microsoft.com/office/drawing/2014/main" id="{3DB558E9-1926-47C9-9AF7-7CEF2EE22BB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円/楕円 525">
              <a:extLst>
                <a:ext uri="{FF2B5EF4-FFF2-40B4-BE49-F238E27FC236}">
                  <a16:creationId xmlns:a16="http://schemas.microsoft.com/office/drawing/2014/main" id="{D0A6A972-4DF1-40BA-B265-53FE93F7AFE7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アーチ 55">
              <a:extLst>
                <a:ext uri="{FF2B5EF4-FFF2-40B4-BE49-F238E27FC236}">
                  <a16:creationId xmlns:a16="http://schemas.microsoft.com/office/drawing/2014/main" id="{3F7E7046-D112-42D4-9FC7-1BE96FEBEF11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アーチ 56">
              <a:extLst>
                <a:ext uri="{FF2B5EF4-FFF2-40B4-BE49-F238E27FC236}">
                  <a16:creationId xmlns:a16="http://schemas.microsoft.com/office/drawing/2014/main" id="{BF7F75DE-01C0-490D-862F-23AF7558CA93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アーチ 57">
              <a:extLst>
                <a:ext uri="{FF2B5EF4-FFF2-40B4-BE49-F238E27FC236}">
                  <a16:creationId xmlns:a16="http://schemas.microsoft.com/office/drawing/2014/main" id="{AAB01342-5C4F-45F9-92EB-D721E8412119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607">
              <a:extLst>
                <a:ext uri="{FF2B5EF4-FFF2-40B4-BE49-F238E27FC236}">
                  <a16:creationId xmlns:a16="http://schemas.microsoft.com/office/drawing/2014/main" id="{639DB16F-FF1B-4E79-99BF-DAC38F7574D5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円/楕円 609">
              <a:extLst>
                <a:ext uri="{FF2B5EF4-FFF2-40B4-BE49-F238E27FC236}">
                  <a16:creationId xmlns:a16="http://schemas.microsoft.com/office/drawing/2014/main" id="{771EC386-F9DF-457E-8682-05EFB9D03C4D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円/楕円 609">
              <a:extLst>
                <a:ext uri="{FF2B5EF4-FFF2-40B4-BE49-F238E27FC236}">
                  <a16:creationId xmlns:a16="http://schemas.microsoft.com/office/drawing/2014/main" id="{6296FD7B-E9B6-4E11-B18B-23B9CB1AF9E6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円/楕円 532">
              <a:extLst>
                <a:ext uri="{FF2B5EF4-FFF2-40B4-BE49-F238E27FC236}">
                  <a16:creationId xmlns:a16="http://schemas.microsoft.com/office/drawing/2014/main" id="{2F84E081-AC64-4299-8615-D1DCB8C2E1B4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533">
              <a:extLst>
                <a:ext uri="{FF2B5EF4-FFF2-40B4-BE49-F238E27FC236}">
                  <a16:creationId xmlns:a16="http://schemas.microsoft.com/office/drawing/2014/main" id="{FC86FC02-25A2-4F82-85CA-8133E924D825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567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角丸四角形 3">
            <a:extLst>
              <a:ext uri="{FF2B5EF4-FFF2-40B4-BE49-F238E27FC236}">
                <a16:creationId xmlns:a16="http://schemas.microsoft.com/office/drawing/2014/main" id="{AE523B9C-6CE9-4B1B-818E-F70A2F9475CB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C89F84C-8142-4010-B876-ADE856CB9C70}"/>
              </a:ext>
            </a:extLst>
          </p:cNvPr>
          <p:cNvSpPr txBox="1"/>
          <p:nvPr/>
        </p:nvSpPr>
        <p:spPr>
          <a:xfrm>
            <a:off x="2693574" y="0"/>
            <a:ext cx="3508653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noFill/>
                </a:ln>
                <a:effectLst/>
              </a:rPr>
              <a:t>いつもきれいに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effectLst/>
              </a:rPr>
              <a:t>利用していただき</a:t>
            </a:r>
            <a:endParaRPr lang="en-US" altLang="ja-JP" sz="7200" dirty="0">
              <a:ln w="28575">
                <a:noFill/>
              </a:ln>
              <a:effectLst/>
            </a:endParaRPr>
          </a:p>
          <a:p>
            <a:r>
              <a:rPr lang="ja-JP" altLang="en-US" sz="72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有難うございます</a:t>
            </a:r>
            <a:endParaRPr lang="en-US" altLang="ja-JP" sz="72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DEA8756-87D2-41A4-9CD3-9822B3BBD796}"/>
              </a:ext>
            </a:extLst>
          </p:cNvPr>
          <p:cNvGrpSpPr/>
          <p:nvPr/>
        </p:nvGrpSpPr>
        <p:grpSpPr>
          <a:xfrm>
            <a:off x="874135" y="5628075"/>
            <a:ext cx="1819439" cy="3225988"/>
            <a:chOff x="6241200" y="99256"/>
            <a:chExt cx="1309512" cy="2321853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983E5D0-B275-43BB-A010-2AA9A62DDA61}"/>
                </a:ext>
              </a:extLst>
            </p:cNvPr>
            <p:cNvGrpSpPr/>
            <p:nvPr/>
          </p:nvGrpSpPr>
          <p:grpSpPr>
            <a:xfrm flipH="1">
              <a:off x="6917936" y="1826709"/>
              <a:ext cx="476902" cy="594400"/>
              <a:chOff x="6484634" y="3011752"/>
              <a:chExt cx="476902" cy="594400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58EDF10-DAEA-4CD5-AF93-21A805D0DFD5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F2424E7E-F84E-4EFB-AF83-76543DE3E1B7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3ED42422-7DC9-4852-9F87-203ED1723CEA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5AAA5EF6-1130-4F94-9F5D-C2017973280A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088BB09D-18FD-43B9-B12E-99F9F77F6277}"/>
                </a:ext>
              </a:extLst>
            </p:cNvPr>
            <p:cNvGrpSpPr/>
            <p:nvPr/>
          </p:nvGrpSpPr>
          <p:grpSpPr>
            <a:xfrm>
              <a:off x="6388867" y="1826709"/>
              <a:ext cx="476902" cy="594400"/>
              <a:chOff x="6484634" y="3011752"/>
              <a:chExt cx="476902" cy="59440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36A05C69-2868-4A11-A244-2F6EC6F7B9CB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D833F3DF-C163-4D54-A689-4507BF900911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A35C8D9F-AC58-4ACB-A8D5-ECE8A9D7E014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0282E7B3-2850-4420-AC94-511BF275B01A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A4281B2-3CC9-47CA-A033-B73BC0DA50B3}"/>
                </a:ext>
              </a:extLst>
            </p:cNvPr>
            <p:cNvGrpSpPr/>
            <p:nvPr/>
          </p:nvGrpSpPr>
          <p:grpSpPr>
            <a:xfrm>
              <a:off x="6474632" y="1510224"/>
              <a:ext cx="821518" cy="573983"/>
              <a:chOff x="6474632" y="1510224"/>
              <a:chExt cx="821518" cy="573983"/>
            </a:xfrm>
          </p:grpSpPr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655D4A7D-49D4-4494-806C-90098D10FFEA}"/>
                  </a:ext>
                </a:extLst>
              </p:cNvPr>
              <p:cNvSpPr/>
              <p:nvPr/>
            </p:nvSpPr>
            <p:spPr bwMode="auto">
              <a:xfrm>
                <a:off x="6474632" y="1510224"/>
                <a:ext cx="821518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E34D1FA9-3A86-4BB2-9B67-1122769DB4C9}"/>
                  </a:ext>
                </a:extLst>
              </p:cNvPr>
              <p:cNvSpPr/>
              <p:nvPr/>
            </p:nvSpPr>
            <p:spPr bwMode="auto">
              <a:xfrm>
                <a:off x="6590063" y="1510224"/>
                <a:ext cx="594962" cy="57398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30CD5A66-4AEB-4AD9-AFAF-53F21C9C4B71}"/>
                  </a:ext>
                </a:extLst>
              </p:cNvPr>
              <p:cNvSpPr/>
              <p:nvPr/>
            </p:nvSpPr>
            <p:spPr bwMode="auto">
              <a:xfrm>
                <a:off x="6743910" y="1510224"/>
                <a:ext cx="279190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" name="片側の 2 つの角を丸めた四角形 513">
              <a:extLst>
                <a:ext uri="{FF2B5EF4-FFF2-40B4-BE49-F238E27FC236}">
                  <a16:creationId xmlns:a16="http://schemas.microsoft.com/office/drawing/2014/main" id="{436BE7CB-7AA2-4FAC-A86E-0F7ADD616B5B}"/>
                </a:ext>
              </a:extLst>
            </p:cNvPr>
            <p:cNvSpPr/>
            <p:nvPr/>
          </p:nvSpPr>
          <p:spPr bwMode="auto">
            <a:xfrm>
              <a:off x="6514476" y="995531"/>
              <a:ext cx="735663" cy="6577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片側の 2 つの角を丸めた四角形 513">
              <a:extLst>
                <a:ext uri="{FF2B5EF4-FFF2-40B4-BE49-F238E27FC236}">
                  <a16:creationId xmlns:a16="http://schemas.microsoft.com/office/drawing/2014/main" id="{3DF12A22-801D-4B49-9E58-FF0A80BB0560}"/>
                </a:ext>
              </a:extLst>
            </p:cNvPr>
            <p:cNvSpPr/>
            <p:nvPr/>
          </p:nvSpPr>
          <p:spPr bwMode="auto">
            <a:xfrm>
              <a:off x="6598641" y="995531"/>
              <a:ext cx="567334" cy="6577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片側の 2 つの角を丸めた四角形 513">
              <a:extLst>
                <a:ext uri="{FF2B5EF4-FFF2-40B4-BE49-F238E27FC236}">
                  <a16:creationId xmlns:a16="http://schemas.microsoft.com/office/drawing/2014/main" id="{B7EF745A-33B1-49E9-A0ED-71B890272FC3}"/>
                </a:ext>
              </a:extLst>
            </p:cNvPr>
            <p:cNvSpPr/>
            <p:nvPr/>
          </p:nvSpPr>
          <p:spPr bwMode="auto">
            <a:xfrm>
              <a:off x="6773266" y="995531"/>
              <a:ext cx="218084" cy="6577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A995430-660E-4F20-A5EB-FA6411EAA603}"/>
                </a:ext>
              </a:extLst>
            </p:cNvPr>
            <p:cNvGrpSpPr/>
            <p:nvPr/>
          </p:nvGrpSpPr>
          <p:grpSpPr>
            <a:xfrm rot="19800000">
              <a:off x="6647685" y="1221429"/>
              <a:ext cx="316498" cy="662888"/>
              <a:chOff x="7548596" y="1238655"/>
              <a:chExt cx="316498" cy="662888"/>
            </a:xfrm>
          </p:grpSpPr>
          <p:sp>
            <p:nvSpPr>
              <p:cNvPr id="65" name="角丸四角形 559">
                <a:extLst>
                  <a:ext uri="{FF2B5EF4-FFF2-40B4-BE49-F238E27FC236}">
                    <a16:creationId xmlns:a16="http://schemas.microsoft.com/office/drawing/2014/main" id="{E346A1CB-AA5D-4CBB-8114-99BC96572D05}"/>
                  </a:ext>
                </a:extLst>
              </p:cNvPr>
              <p:cNvSpPr/>
              <p:nvPr/>
            </p:nvSpPr>
            <p:spPr bwMode="auto">
              <a:xfrm rot="11847475">
                <a:off x="7548596" y="1570390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台形 441">
                <a:extLst>
                  <a:ext uri="{FF2B5EF4-FFF2-40B4-BE49-F238E27FC236}">
                    <a16:creationId xmlns:a16="http://schemas.microsoft.com/office/drawing/2014/main" id="{CB19FB69-F900-45B6-9025-4ED9BF295216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441">
                <a:extLst>
                  <a:ext uri="{FF2B5EF4-FFF2-40B4-BE49-F238E27FC236}">
                    <a16:creationId xmlns:a16="http://schemas.microsoft.com/office/drawing/2014/main" id="{56CB3034-C770-4205-A39F-9F39D4A670D6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3D58B51A-A9C3-4230-8CAB-C86D94C026FE}"/>
                </a:ext>
              </a:extLst>
            </p:cNvPr>
            <p:cNvGrpSpPr/>
            <p:nvPr/>
          </p:nvGrpSpPr>
          <p:grpSpPr>
            <a:xfrm rot="1800000" flipH="1">
              <a:off x="6804764" y="1221430"/>
              <a:ext cx="316498" cy="662888"/>
              <a:chOff x="7548596" y="1238655"/>
              <a:chExt cx="316498" cy="662888"/>
            </a:xfrm>
          </p:grpSpPr>
          <p:sp>
            <p:nvSpPr>
              <p:cNvPr id="62" name="角丸四角形 559">
                <a:extLst>
                  <a:ext uri="{FF2B5EF4-FFF2-40B4-BE49-F238E27FC236}">
                    <a16:creationId xmlns:a16="http://schemas.microsoft.com/office/drawing/2014/main" id="{B6E4F8BE-333A-48DE-AB18-764C69545AC3}"/>
                  </a:ext>
                </a:extLst>
              </p:cNvPr>
              <p:cNvSpPr/>
              <p:nvPr/>
            </p:nvSpPr>
            <p:spPr bwMode="auto">
              <a:xfrm rot="11847475">
                <a:off x="7548596" y="1570390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台形 441">
                <a:extLst>
                  <a:ext uri="{FF2B5EF4-FFF2-40B4-BE49-F238E27FC236}">
                    <a16:creationId xmlns:a16="http://schemas.microsoft.com/office/drawing/2014/main" id="{D3736D1F-D932-4E6A-BE7B-7E44E2EA6215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台形 441">
                <a:extLst>
                  <a:ext uri="{FF2B5EF4-FFF2-40B4-BE49-F238E27FC236}">
                    <a16:creationId xmlns:a16="http://schemas.microsoft.com/office/drawing/2014/main" id="{1B43DC78-E98B-4B55-8D67-8C910060EC27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E8681C2-D4DC-48EA-8F73-66525371F486}"/>
                </a:ext>
              </a:extLst>
            </p:cNvPr>
            <p:cNvGrpSpPr/>
            <p:nvPr/>
          </p:nvGrpSpPr>
          <p:grpSpPr>
            <a:xfrm>
              <a:off x="6241200" y="421151"/>
              <a:ext cx="1309512" cy="969467"/>
              <a:chOff x="6227938" y="357308"/>
              <a:chExt cx="1309512" cy="969467"/>
            </a:xfrm>
          </p:grpSpPr>
          <p:sp>
            <p:nvSpPr>
              <p:cNvPr id="50" name="円/楕円 536">
                <a:extLst>
                  <a:ext uri="{FF2B5EF4-FFF2-40B4-BE49-F238E27FC236}">
                    <a16:creationId xmlns:a16="http://schemas.microsoft.com/office/drawing/2014/main" id="{CA0143F6-1AF2-4B12-B27A-B88F9BC7D6B1}"/>
                  </a:ext>
                </a:extLst>
              </p:cNvPr>
              <p:cNvSpPr/>
              <p:nvPr/>
            </p:nvSpPr>
            <p:spPr bwMode="auto">
              <a:xfrm flipH="1">
                <a:off x="7202099" y="767273"/>
                <a:ext cx="335351" cy="34512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37">
                <a:extLst>
                  <a:ext uri="{FF2B5EF4-FFF2-40B4-BE49-F238E27FC236}">
                    <a16:creationId xmlns:a16="http://schemas.microsoft.com/office/drawing/2014/main" id="{D890F476-B59E-4270-A2F9-6838ED53E047}"/>
                  </a:ext>
                </a:extLst>
              </p:cNvPr>
              <p:cNvSpPr/>
              <p:nvPr/>
            </p:nvSpPr>
            <p:spPr bwMode="auto">
              <a:xfrm flipH="1">
                <a:off x="7270365" y="846538"/>
                <a:ext cx="165498" cy="1866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34">
                <a:extLst>
                  <a:ext uri="{FF2B5EF4-FFF2-40B4-BE49-F238E27FC236}">
                    <a16:creationId xmlns:a16="http://schemas.microsoft.com/office/drawing/2014/main" id="{9AEA9075-8A83-43C4-8DAE-71B5FD8E648F}"/>
                  </a:ext>
                </a:extLst>
              </p:cNvPr>
              <p:cNvSpPr/>
              <p:nvPr/>
            </p:nvSpPr>
            <p:spPr bwMode="auto">
              <a:xfrm>
                <a:off x="6227938" y="767273"/>
                <a:ext cx="335351" cy="34512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35">
                <a:extLst>
                  <a:ext uri="{FF2B5EF4-FFF2-40B4-BE49-F238E27FC236}">
                    <a16:creationId xmlns:a16="http://schemas.microsoft.com/office/drawing/2014/main" id="{983D042E-ABEF-43B6-92E9-332F33524D67}"/>
                  </a:ext>
                </a:extLst>
              </p:cNvPr>
              <p:cNvSpPr/>
              <p:nvPr/>
            </p:nvSpPr>
            <p:spPr bwMode="auto">
              <a:xfrm>
                <a:off x="6329524" y="846538"/>
                <a:ext cx="165498" cy="1866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525">
                <a:extLst>
                  <a:ext uri="{FF2B5EF4-FFF2-40B4-BE49-F238E27FC236}">
                    <a16:creationId xmlns:a16="http://schemas.microsoft.com/office/drawing/2014/main" id="{5B848350-52A8-4BD9-9529-7011E378B925}"/>
                  </a:ext>
                </a:extLst>
              </p:cNvPr>
              <p:cNvSpPr/>
              <p:nvPr/>
            </p:nvSpPr>
            <p:spPr bwMode="auto">
              <a:xfrm>
                <a:off x="6397575" y="357308"/>
                <a:ext cx="969467" cy="96946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アーチ 54">
                <a:extLst>
                  <a:ext uri="{FF2B5EF4-FFF2-40B4-BE49-F238E27FC236}">
                    <a16:creationId xmlns:a16="http://schemas.microsoft.com/office/drawing/2014/main" id="{9924459B-0524-4210-BE15-8D17E8D6ED4C}"/>
                  </a:ext>
                </a:extLst>
              </p:cNvPr>
              <p:cNvSpPr/>
              <p:nvPr/>
            </p:nvSpPr>
            <p:spPr bwMode="auto">
              <a:xfrm>
                <a:off x="6752156" y="1024825"/>
                <a:ext cx="254927" cy="254927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32">
                <a:extLst>
                  <a:ext uri="{FF2B5EF4-FFF2-40B4-BE49-F238E27FC236}">
                    <a16:creationId xmlns:a16="http://schemas.microsoft.com/office/drawing/2014/main" id="{B3ECF1BD-8B88-4B35-A2FF-CDAB229062ED}"/>
                  </a:ext>
                </a:extLst>
              </p:cNvPr>
              <p:cNvSpPr/>
              <p:nvPr/>
            </p:nvSpPr>
            <p:spPr bwMode="auto">
              <a:xfrm>
                <a:off x="6539434" y="1021557"/>
                <a:ext cx="159432" cy="11606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533">
                <a:extLst>
                  <a:ext uri="{FF2B5EF4-FFF2-40B4-BE49-F238E27FC236}">
                    <a16:creationId xmlns:a16="http://schemas.microsoft.com/office/drawing/2014/main" id="{64BDEBB8-846F-41C2-82B0-616F8DFEC215}"/>
                  </a:ext>
                </a:extLst>
              </p:cNvPr>
              <p:cNvSpPr/>
              <p:nvPr/>
            </p:nvSpPr>
            <p:spPr bwMode="auto">
              <a:xfrm>
                <a:off x="7084331" y="1021557"/>
                <a:ext cx="159432" cy="11606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111C0F7-704D-4F27-A267-75FA5D3181C0}"/>
                  </a:ext>
                </a:extLst>
              </p:cNvPr>
              <p:cNvSpPr/>
              <p:nvPr/>
            </p:nvSpPr>
            <p:spPr bwMode="auto">
              <a:xfrm>
                <a:off x="6789083" y="994003"/>
                <a:ext cx="197506" cy="197504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7CC77AA4-EA5A-4BB1-B0BC-15345FC1C13A}"/>
                  </a:ext>
                </a:extLst>
              </p:cNvPr>
              <p:cNvSpPr/>
              <p:nvPr/>
            </p:nvSpPr>
            <p:spPr bwMode="auto">
              <a:xfrm>
                <a:off x="6887040" y="1033138"/>
                <a:ext cx="64342" cy="6434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星: 4 pt 59">
                <a:extLst>
                  <a:ext uri="{FF2B5EF4-FFF2-40B4-BE49-F238E27FC236}">
                    <a16:creationId xmlns:a16="http://schemas.microsoft.com/office/drawing/2014/main" id="{60F68C9B-3A19-4A5D-AF69-1579886E99AA}"/>
                  </a:ext>
                </a:extLst>
              </p:cNvPr>
              <p:cNvSpPr/>
              <p:nvPr/>
            </p:nvSpPr>
            <p:spPr bwMode="auto">
              <a:xfrm>
                <a:off x="6600095" y="818776"/>
                <a:ext cx="182491" cy="197771"/>
              </a:xfrm>
              <a:prstGeom prst="star4">
                <a:avLst>
                  <a:gd name="adj" fmla="val 1711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星: 4 pt 60">
                <a:extLst>
                  <a:ext uri="{FF2B5EF4-FFF2-40B4-BE49-F238E27FC236}">
                    <a16:creationId xmlns:a16="http://schemas.microsoft.com/office/drawing/2014/main" id="{96FEFDAA-3C7C-4337-9C15-83EF039D1B9D}"/>
                  </a:ext>
                </a:extLst>
              </p:cNvPr>
              <p:cNvSpPr/>
              <p:nvPr/>
            </p:nvSpPr>
            <p:spPr bwMode="auto">
              <a:xfrm>
                <a:off x="6976332" y="818776"/>
                <a:ext cx="182491" cy="197771"/>
              </a:xfrm>
              <a:prstGeom prst="star4">
                <a:avLst>
                  <a:gd name="adj" fmla="val 1711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3683B59-4970-4F8F-90A9-48CFABD23271}"/>
                </a:ext>
              </a:extLst>
            </p:cNvPr>
            <p:cNvSpPr/>
            <p:nvPr/>
          </p:nvSpPr>
          <p:spPr bwMode="auto">
            <a:xfrm>
              <a:off x="6559201" y="160565"/>
              <a:ext cx="673510" cy="58376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5977824-8988-4F48-A0CF-3CCF3DA21BC9}"/>
                </a:ext>
              </a:extLst>
            </p:cNvPr>
            <p:cNvSpPr/>
            <p:nvPr/>
          </p:nvSpPr>
          <p:spPr bwMode="auto">
            <a:xfrm>
              <a:off x="6660068" y="163740"/>
              <a:ext cx="471776" cy="58376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2667CB1B-BD71-4046-A076-585690D86DFC}"/>
                </a:ext>
              </a:extLst>
            </p:cNvPr>
            <p:cNvSpPr/>
            <p:nvPr/>
          </p:nvSpPr>
          <p:spPr bwMode="auto">
            <a:xfrm>
              <a:off x="6802943" y="158007"/>
              <a:ext cx="186026" cy="58376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星: 12 pt 48">
              <a:extLst>
                <a:ext uri="{FF2B5EF4-FFF2-40B4-BE49-F238E27FC236}">
                  <a16:creationId xmlns:a16="http://schemas.microsoft.com/office/drawing/2014/main" id="{68BFAEC7-FC19-4F11-8624-D251088ED5A3}"/>
                </a:ext>
              </a:extLst>
            </p:cNvPr>
            <p:cNvSpPr/>
            <p:nvPr/>
          </p:nvSpPr>
          <p:spPr bwMode="auto">
            <a:xfrm>
              <a:off x="6738052" y="99256"/>
              <a:ext cx="315035" cy="315035"/>
            </a:xfrm>
            <a:prstGeom prst="star12">
              <a:avLst>
                <a:gd name="adj" fmla="val 43547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7388298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popa29_いつもきれいに利用していただき有難うございます</dc:title>
  <dc:subject>popa29_いつもきれいに利用していただき有難うございます</dc:subject>
  <dc:creator>でじけろお</dc:creator>
  <cp:lastModifiedBy/>
  <cp:revision>1</cp:revision>
  <dcterms:created xsi:type="dcterms:W3CDTF">2014-12-04T06:28:15Z</dcterms:created>
  <dcterms:modified xsi:type="dcterms:W3CDTF">2019-07-03T05:56:16Z</dcterms:modified>
  <cp:version>1</cp:version>
</cp:coreProperties>
</file>